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2498-C463-48A1-B6BC-62139098A2F8}" type="datetimeFigureOut">
              <a:rPr lang="nl-NL" smtClean="0"/>
              <a:t>22-9-2016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F74B-A2B9-4ADD-A606-414C8C1E08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4652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2498-C463-48A1-B6BC-62139098A2F8}" type="datetimeFigureOut">
              <a:rPr lang="nl-NL" smtClean="0"/>
              <a:t>22-9-2016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F74B-A2B9-4ADD-A606-414C8C1E08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6266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2498-C463-48A1-B6BC-62139098A2F8}" type="datetimeFigureOut">
              <a:rPr lang="nl-NL" smtClean="0"/>
              <a:t>22-9-2016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F74B-A2B9-4ADD-A606-414C8C1E08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926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2498-C463-48A1-B6BC-62139098A2F8}" type="datetimeFigureOut">
              <a:rPr lang="nl-NL" smtClean="0"/>
              <a:t>22-9-2016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F74B-A2B9-4ADD-A606-414C8C1E08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4616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2498-C463-48A1-B6BC-62139098A2F8}" type="datetimeFigureOut">
              <a:rPr lang="nl-NL" smtClean="0"/>
              <a:t>22-9-2016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F74B-A2B9-4ADD-A606-414C8C1E08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0846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2498-C463-48A1-B6BC-62139098A2F8}" type="datetimeFigureOut">
              <a:rPr lang="nl-NL" smtClean="0"/>
              <a:t>22-9-2016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F74B-A2B9-4ADD-A606-414C8C1E08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348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2498-C463-48A1-B6BC-62139098A2F8}" type="datetimeFigureOut">
              <a:rPr lang="nl-NL" smtClean="0"/>
              <a:t>22-9-2016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F74B-A2B9-4ADD-A606-414C8C1E08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0869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2498-C463-48A1-B6BC-62139098A2F8}" type="datetimeFigureOut">
              <a:rPr lang="nl-NL" smtClean="0"/>
              <a:t>22-9-2016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F74B-A2B9-4ADD-A606-414C8C1E08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5148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2498-C463-48A1-B6BC-62139098A2F8}" type="datetimeFigureOut">
              <a:rPr lang="nl-NL" smtClean="0"/>
              <a:t>22-9-2016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F74B-A2B9-4ADD-A606-414C8C1E08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8307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2498-C463-48A1-B6BC-62139098A2F8}" type="datetimeFigureOut">
              <a:rPr lang="nl-NL" smtClean="0"/>
              <a:t>22-9-2016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F74B-A2B9-4ADD-A606-414C8C1E08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4537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32498-C463-48A1-B6BC-62139098A2F8}" type="datetimeFigureOut">
              <a:rPr lang="nl-NL" smtClean="0"/>
              <a:t>22-9-2016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F74B-A2B9-4ADD-A606-414C8C1E08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8091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32498-C463-48A1-B6BC-62139098A2F8}" type="datetimeFigureOut">
              <a:rPr lang="nl-NL" smtClean="0"/>
              <a:t>22-9-2016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2F74B-A2B9-4ADD-A606-414C8C1E088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9868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889000"/>
            <a:ext cx="38100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221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087"/>
    </mc:Choice>
    <mc:Fallback>
      <p:transition spd="slow" advTm="1108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889000"/>
            <a:ext cx="38100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631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686"/>
    </mc:Choice>
    <mc:Fallback>
      <p:transition spd="slow" advTm="1068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889000"/>
            <a:ext cx="38100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3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132"/>
    </mc:Choice>
    <mc:Fallback>
      <p:transition spd="slow" advTm="11132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Diavoorstelling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Kantoorthema</vt:lpstr>
      <vt:lpstr>PowerPoint-presentatie</vt:lpstr>
      <vt:lpstr>PowerPoint-presentatie</vt:lpstr>
      <vt:lpstr>PowerPoint-presentatie</vt:lpstr>
    </vt:vector>
  </TitlesOfParts>
  <Company>Stichting Kerkelijk Geldbeheer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susan</dc:creator>
  <cp:lastModifiedBy>susan</cp:lastModifiedBy>
  <cp:revision>2</cp:revision>
  <dcterms:created xsi:type="dcterms:W3CDTF">2016-09-22T13:18:12Z</dcterms:created>
  <dcterms:modified xsi:type="dcterms:W3CDTF">2016-09-22T13:27:08Z</dcterms:modified>
</cp:coreProperties>
</file>